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60" r:id="rId4"/>
    <p:sldId id="257" r:id="rId5"/>
    <p:sldId id="263" r:id="rId6"/>
    <p:sldId id="261" r:id="rId7"/>
    <p:sldId id="264" r:id="rId8"/>
    <p:sldId id="265" r:id="rId9"/>
    <p:sldId id="266" r:id="rId10"/>
    <p:sldId id="267" r:id="rId11"/>
    <p:sldId id="259" r:id="rId12"/>
    <p:sldId id="26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1980-155D-4797-BED4-910F24CB4382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69C4-5C17-4DE7-9553-70FE70E04DCB}" type="slidenum">
              <a:rPr lang="fr-CA" smtClean="0"/>
              <a:t>‹N°›</a:t>
            </a:fld>
            <a:endParaRPr lang="fr-CA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17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1980-155D-4797-BED4-910F24CB4382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69C4-5C17-4DE7-9553-70FE70E04DC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50446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1980-155D-4797-BED4-910F24CB4382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69C4-5C17-4DE7-9553-70FE70E04DC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5202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1980-155D-4797-BED4-910F24CB4382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69C4-5C17-4DE7-9553-70FE70E04DCB}" type="slidenum">
              <a:rPr lang="fr-CA" smtClean="0"/>
              <a:t>‹N°›</a:t>
            </a:fld>
            <a:endParaRPr lang="fr-CA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2818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1980-155D-4797-BED4-910F24CB4382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69C4-5C17-4DE7-9553-70FE70E04DC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9122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1980-155D-4797-BED4-910F24CB4382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69C4-5C17-4DE7-9553-70FE70E04DCB}" type="slidenum">
              <a:rPr lang="fr-CA" smtClean="0"/>
              <a:t>‹N°›</a:t>
            </a:fld>
            <a:endParaRPr lang="fr-CA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0639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1980-155D-4797-BED4-910F24CB4382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69C4-5C17-4DE7-9553-70FE70E04DC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79149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1980-155D-4797-BED4-910F24CB4382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69C4-5C17-4DE7-9553-70FE70E04DC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2449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1980-155D-4797-BED4-910F24CB4382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69C4-5C17-4DE7-9553-70FE70E04DC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716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1980-155D-4797-BED4-910F24CB4382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69C4-5C17-4DE7-9553-70FE70E04DC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46707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1980-155D-4797-BED4-910F24CB4382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69C4-5C17-4DE7-9553-70FE70E04DC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71888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1980-155D-4797-BED4-910F24CB4382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69C4-5C17-4DE7-9553-70FE70E04DC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16656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1980-155D-4797-BED4-910F24CB4382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69C4-5C17-4DE7-9553-70FE70E04DC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05742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1980-155D-4797-BED4-910F24CB4382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69C4-5C17-4DE7-9553-70FE70E04DC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2852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1980-155D-4797-BED4-910F24CB4382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69C4-5C17-4DE7-9553-70FE70E04DC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45230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1980-155D-4797-BED4-910F24CB4382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69C4-5C17-4DE7-9553-70FE70E04DC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671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1980-155D-4797-BED4-910F24CB4382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69C4-5C17-4DE7-9553-70FE70E04DC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862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95A1980-155D-4797-BED4-910F24CB4382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41969C4-5C17-4DE7-9553-70FE70E04DC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1048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D802B9E-6366-4F26-8EF0-786189BC2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66" y="118270"/>
            <a:ext cx="10444868" cy="659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09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66223-B333-4998-B9B6-18AD097D7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8F83F12-1EE6-4564-99C3-71582B355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647" y="265670"/>
            <a:ext cx="7800706" cy="63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9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21412A-7C4A-4546-B79A-682F9E078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9649" y="-140939"/>
            <a:ext cx="8534400" cy="1507067"/>
          </a:xfrm>
        </p:spPr>
        <p:txBody>
          <a:bodyPr/>
          <a:lstStyle/>
          <a:p>
            <a:pPr algn="ctr"/>
            <a:r>
              <a:rPr lang="fr-CA" sz="5400" u="sng" dirty="0">
                <a:solidFill>
                  <a:schemeClr val="bg2">
                    <a:lumMod val="50000"/>
                  </a:schemeClr>
                </a:solidFill>
              </a:rPr>
              <a:t>Aujourd’hui</a:t>
            </a:r>
            <a:endParaRPr lang="fr-CA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5E29BC-B454-49E7-90D4-F8E173E62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96" y="2416126"/>
            <a:ext cx="10294671" cy="237913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CA" sz="5100" b="1" dirty="0">
                <a:solidFill>
                  <a:schemeClr val="tx1"/>
                </a:solidFill>
              </a:rPr>
              <a:t>Dessine 1 à 3 objets </a:t>
            </a:r>
            <a:r>
              <a:rPr lang="fr-CA" sz="5100" b="1" dirty="0">
                <a:solidFill>
                  <a:schemeClr val="bg2">
                    <a:lumMod val="50000"/>
                  </a:schemeClr>
                </a:solidFill>
              </a:rPr>
              <a:t>dans ton cahier de traces</a:t>
            </a:r>
          </a:p>
          <a:p>
            <a:pPr lvl="2"/>
            <a:r>
              <a:rPr lang="fr-CA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à 4 objets par page</a:t>
            </a:r>
          </a:p>
          <a:p>
            <a:pPr lvl="2"/>
            <a:r>
              <a:rPr lang="fr-CA" sz="3600" b="1" u="sng" dirty="0">
                <a:solidFill>
                  <a:schemeClr val="bg2">
                    <a:lumMod val="50000"/>
                  </a:schemeClr>
                </a:solidFill>
              </a:rPr>
              <a:t>Je veux être capable de reconnaître ton objet de celui des autres</a:t>
            </a:r>
          </a:p>
          <a:p>
            <a:pPr marL="914400" lvl="2" indent="0">
              <a:buNone/>
            </a:pPr>
            <a:endParaRPr lang="fr-CA" sz="4500" b="1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fr-CA" sz="5100" dirty="0"/>
          </a:p>
          <a:p>
            <a:pPr marL="450000" lvl="1" indent="0">
              <a:buNone/>
            </a:pPr>
            <a:endParaRPr lang="fr-CA" dirty="0"/>
          </a:p>
          <a:p>
            <a:pPr lvl="1"/>
            <a:endParaRPr lang="fr-CA" dirty="0"/>
          </a:p>
          <a:p>
            <a:pPr lvl="1"/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8B0FD1-CAC7-47B5-9262-321CFD39FB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69" t="132" r="116" b="50000"/>
          <a:stretch/>
        </p:blipFill>
        <p:spPr>
          <a:xfrm rot="16200000">
            <a:off x="708269" y="3924588"/>
            <a:ext cx="2078022" cy="29083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E55AA6-2473-41F3-8ADA-EB08789AE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94" t="48948"/>
          <a:stretch/>
        </p:blipFill>
        <p:spPr>
          <a:xfrm rot="16200000">
            <a:off x="3860124" y="3891205"/>
            <a:ext cx="2079227" cy="29416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6C2CC8C-591D-4180-AD4A-AA7A9BC5A7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128" b="50132"/>
          <a:stretch/>
        </p:blipFill>
        <p:spPr>
          <a:xfrm rot="16200000">
            <a:off x="6825078" y="4037304"/>
            <a:ext cx="2079229" cy="26494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132070A-D2B5-4E49-9CCC-FF6F280FD5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8" r="46085"/>
          <a:stretch/>
        </p:blipFill>
        <p:spPr>
          <a:xfrm rot="16200000">
            <a:off x="9654849" y="4101776"/>
            <a:ext cx="2061861" cy="253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47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E96A99-E72F-4848-980E-57A51F8C7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90" y="1266534"/>
            <a:ext cx="10353762" cy="970450"/>
          </a:xfrm>
        </p:spPr>
        <p:txBody>
          <a:bodyPr>
            <a:normAutofit fontScale="90000"/>
          </a:bodyPr>
          <a:lstStyle/>
          <a:p>
            <a:pPr algn="ctr"/>
            <a:r>
              <a:rPr lang="fr-CA" sz="5300" u="sng" dirty="0"/>
              <a:t>Pour le prochain cours</a:t>
            </a:r>
            <a:br>
              <a:rPr lang="fr-CA" u="sng" dirty="0"/>
            </a:br>
            <a:endParaRPr lang="fr-CA" u="sng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0C215D-E684-458B-8739-C9366194B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147" y="2236984"/>
            <a:ext cx="10353762" cy="3453287"/>
          </a:xfrm>
        </p:spPr>
        <p:txBody>
          <a:bodyPr>
            <a:normAutofit/>
          </a:bodyPr>
          <a:lstStyle/>
          <a:p>
            <a:r>
              <a:rPr lang="fr-CA" sz="4400" b="1" dirty="0">
                <a:solidFill>
                  <a:schemeClr val="tx1"/>
                </a:solidFill>
              </a:rPr>
              <a:t>Photographie </a:t>
            </a:r>
            <a:r>
              <a:rPr lang="fr-CA" sz="4400" b="1" dirty="0"/>
              <a:t>des objets chez toi</a:t>
            </a:r>
          </a:p>
          <a:p>
            <a:r>
              <a:rPr lang="fr-CA" sz="4400" b="1" dirty="0">
                <a:solidFill>
                  <a:schemeClr val="tx1"/>
                </a:solidFill>
              </a:rPr>
              <a:t>Amène </a:t>
            </a:r>
            <a:r>
              <a:rPr lang="fr-CA" sz="4400" b="1" dirty="0"/>
              <a:t>des objets de chez toi</a:t>
            </a:r>
          </a:p>
          <a:p>
            <a:endParaRPr lang="fr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168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D923A36-D141-4DAD-919A-A86A26D6F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2275" y="86500"/>
            <a:ext cx="10407450" cy="668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04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8883283-A19D-40E9-AA16-3FE9523B8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926" y="0"/>
            <a:ext cx="853440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3600" b="1" dirty="0"/>
              <a:t>Raphaëlle de Groot</a:t>
            </a:r>
          </a:p>
          <a:p>
            <a:r>
              <a:rPr lang="fr-CA" sz="2800" dirty="0"/>
              <a:t>Née le 21 octobre 1974 (47 ans)</a:t>
            </a:r>
          </a:p>
          <a:p>
            <a:r>
              <a:rPr lang="fr-CA" sz="2800" dirty="0"/>
              <a:t>Vit et travaille à Montréal</a:t>
            </a:r>
          </a:p>
          <a:p>
            <a:r>
              <a:rPr lang="fr-CA" sz="2800" dirty="0"/>
              <a:t>Artiste contemporaine</a:t>
            </a:r>
          </a:p>
        </p:txBody>
      </p:sp>
      <p:pic>
        <p:nvPicPr>
          <p:cNvPr id="1026" name="Picture 2" descr="raphaelle-de-groot-by-idra-labrie - NSCAD">
            <a:extLst>
              <a:ext uri="{FF2B5EF4-FFF2-40B4-BE49-F238E27FC236}">
                <a16:creationId xmlns:a16="http://schemas.microsoft.com/office/drawing/2014/main" id="{A1EA7D86-C544-44AE-B1E4-556D9CB90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78" y="453448"/>
            <a:ext cx="3599422" cy="49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t of the Lived Experiment - Amanda Cachia">
            <a:extLst>
              <a:ext uri="{FF2B5EF4-FFF2-40B4-BE49-F238E27FC236}">
                <a16:creationId xmlns:a16="http://schemas.microsoft.com/office/drawing/2014/main" id="{B65ADA0D-86C4-4D9C-A25A-CD59630CD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275" y="3429000"/>
            <a:ext cx="4830082" cy="321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211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112F040-3433-46C6-B1C1-888B3F7BCB25}"/>
              </a:ext>
            </a:extLst>
          </p:cNvPr>
          <p:cNvSpPr txBox="1">
            <a:spLocks/>
          </p:cNvSpPr>
          <p:nvPr/>
        </p:nvSpPr>
        <p:spPr>
          <a:xfrm>
            <a:off x="838200" y="609880"/>
            <a:ext cx="10515600" cy="529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CA" sz="6600" b="1" dirty="0"/>
              <a:t>Quels objets…</a:t>
            </a:r>
          </a:p>
          <a:p>
            <a:pPr>
              <a:lnSpc>
                <a:spcPct val="160000"/>
              </a:lnSpc>
            </a:pPr>
            <a:r>
              <a:rPr lang="fr-CA" sz="5200" b="1" dirty="0"/>
              <a:t>Utilises-tu tout les jours?</a:t>
            </a:r>
          </a:p>
          <a:p>
            <a:pPr>
              <a:lnSpc>
                <a:spcPct val="160000"/>
              </a:lnSpc>
            </a:pPr>
            <a:r>
              <a:rPr lang="fr-CA" sz="5200" b="1" dirty="0"/>
              <a:t>Te représentent?</a:t>
            </a:r>
          </a:p>
          <a:p>
            <a:pPr>
              <a:lnSpc>
                <a:spcPct val="160000"/>
              </a:lnSpc>
            </a:pPr>
            <a:r>
              <a:rPr lang="fr-CA" sz="5200" b="1" dirty="0"/>
              <a:t>Traînent souvent chez toi, </a:t>
            </a:r>
            <a:r>
              <a:rPr lang="fr-CA" sz="5200" b="1" dirty="0">
                <a:solidFill>
                  <a:schemeClr val="bg2">
                    <a:lumMod val="50000"/>
                  </a:schemeClr>
                </a:solidFill>
              </a:rPr>
              <a:t>sur le sol</a:t>
            </a:r>
            <a:r>
              <a:rPr lang="fr-CA" sz="5200" b="1" dirty="0"/>
              <a:t>, dans ta </a:t>
            </a:r>
            <a:r>
              <a:rPr lang="fr-CA" sz="5200" b="1" dirty="0">
                <a:solidFill>
                  <a:schemeClr val="bg2">
                    <a:lumMod val="50000"/>
                  </a:schemeClr>
                </a:solidFill>
              </a:rPr>
              <a:t>chambre</a:t>
            </a:r>
            <a:r>
              <a:rPr lang="fr-CA" sz="5200" b="1" dirty="0"/>
              <a:t>, sur ton pupitre?</a:t>
            </a:r>
          </a:p>
        </p:txBody>
      </p:sp>
    </p:spTree>
    <p:extLst>
      <p:ext uri="{BB962C8B-B14F-4D97-AF65-F5344CB8AC3E}">
        <p14:creationId xmlns:p14="http://schemas.microsoft.com/office/powerpoint/2010/main" val="695700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17DFC25-3C27-4400-82E4-71C23A128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85" y="289188"/>
            <a:ext cx="8372829" cy="6279623"/>
          </a:xfrm>
        </p:spPr>
      </p:pic>
    </p:spTree>
    <p:extLst>
      <p:ext uri="{BB962C8B-B14F-4D97-AF65-F5344CB8AC3E}">
        <p14:creationId xmlns:p14="http://schemas.microsoft.com/office/powerpoint/2010/main" val="803288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95D3F2-9289-41B7-A9E6-80A680B1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421768"/>
            <a:ext cx="8534400" cy="1507067"/>
          </a:xfrm>
        </p:spPr>
        <p:txBody>
          <a:bodyPr/>
          <a:lstStyle/>
          <a:p>
            <a:r>
              <a:rPr lang="fr-CA" b="1" u="sng" dirty="0"/>
              <a:t>Étapes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CAB506-5395-43D3-B13E-D8C3B587F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227" y="1772530"/>
            <a:ext cx="10471467" cy="3907172"/>
          </a:xfrm>
        </p:spPr>
        <p:txBody>
          <a:bodyPr>
            <a:normAutofit/>
          </a:bodyPr>
          <a:lstStyle/>
          <a:p>
            <a:pPr marL="494100" indent="-457200">
              <a:buFont typeface="+mj-lt"/>
              <a:buAutoNum type="arabicPeriod"/>
            </a:pPr>
            <a:r>
              <a:rPr lang="fr-CA" sz="3600" b="1" dirty="0">
                <a:solidFill>
                  <a:srgbClr val="FFFF00"/>
                </a:solidFill>
              </a:rPr>
              <a:t>Dessiner les objets</a:t>
            </a:r>
          </a:p>
          <a:p>
            <a:pPr marL="494100" indent="-457200">
              <a:buFont typeface="+mj-lt"/>
              <a:buAutoNum type="arabicPeriod"/>
            </a:pPr>
            <a:r>
              <a:rPr lang="fr-CA" sz="3600" b="1" dirty="0">
                <a:solidFill>
                  <a:schemeClr val="tx1"/>
                </a:solidFill>
              </a:rPr>
              <a:t>Peindre </a:t>
            </a:r>
            <a:r>
              <a:rPr lang="fr-CA" sz="3600" b="1" dirty="0"/>
              <a:t>avec la gouache en pain</a:t>
            </a:r>
          </a:p>
          <a:p>
            <a:pPr marL="494100" indent="-457200">
              <a:buFont typeface="+mj-lt"/>
              <a:buAutoNum type="arabicPeriod"/>
            </a:pPr>
            <a:r>
              <a:rPr lang="fr-CA" sz="3600" b="1" dirty="0">
                <a:solidFill>
                  <a:schemeClr val="tx1"/>
                </a:solidFill>
              </a:rPr>
              <a:t>Façonner</a:t>
            </a:r>
            <a:r>
              <a:rPr lang="fr-CA" sz="3600" b="1" dirty="0"/>
              <a:t> le papier</a:t>
            </a:r>
          </a:p>
          <a:p>
            <a:pPr marL="494100" indent="-457200">
              <a:buFont typeface="+mj-lt"/>
              <a:buAutoNum type="arabicPeriod"/>
            </a:pPr>
            <a:r>
              <a:rPr lang="fr-CA" sz="3600" b="1" dirty="0"/>
              <a:t>Dessiner ton </a:t>
            </a:r>
            <a:r>
              <a:rPr lang="fr-CA" sz="3600" b="1" dirty="0">
                <a:solidFill>
                  <a:schemeClr val="tx1"/>
                </a:solidFill>
              </a:rPr>
              <a:t>autoportrait</a:t>
            </a:r>
          </a:p>
          <a:p>
            <a:pPr marL="494100" indent="-457200">
              <a:buFont typeface="+mj-lt"/>
              <a:buAutoNum type="arabicPeriod"/>
            </a:pPr>
            <a:r>
              <a:rPr lang="fr-CA" sz="3600" b="1" dirty="0">
                <a:solidFill>
                  <a:schemeClr val="tx1"/>
                </a:solidFill>
              </a:rPr>
              <a:t>Assembler </a:t>
            </a:r>
            <a:r>
              <a:rPr lang="fr-CA" sz="3600" b="1" dirty="0"/>
              <a:t>tes formes </a:t>
            </a:r>
          </a:p>
        </p:txBody>
      </p:sp>
    </p:spTree>
    <p:extLst>
      <p:ext uri="{BB962C8B-B14F-4D97-AF65-F5344CB8AC3E}">
        <p14:creationId xmlns:p14="http://schemas.microsoft.com/office/powerpoint/2010/main" val="1038971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A0E25D-152F-4937-A9BB-E80879451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482" y="201494"/>
            <a:ext cx="9937458" cy="9793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3600" dirty="0"/>
              <a:t>Étapes d’un dessin d’observation</a:t>
            </a:r>
          </a:p>
        </p:txBody>
      </p:sp>
      <p:pic>
        <p:nvPicPr>
          <p:cNvPr id="2054" name="Picture 6" descr="Réaliser un Dessin de Loup en 9 Étapes | Louragan™">
            <a:extLst>
              <a:ext uri="{FF2B5EF4-FFF2-40B4-BE49-F238E27FC236}">
                <a16:creationId xmlns:a16="http://schemas.microsoft.com/office/drawing/2014/main" id="{BB84728E-4609-4E56-BC2B-62C5A2701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 t="-37864" r="34779" b="105552"/>
          <a:stretch/>
        </p:blipFill>
        <p:spPr bwMode="auto">
          <a:xfrm>
            <a:off x="8746445" y="2731058"/>
            <a:ext cx="1999342" cy="221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DE5A1F-94E5-4F0C-8BD3-58B85A5D54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9" t="132" r="116" b="50000"/>
          <a:stretch/>
        </p:blipFill>
        <p:spPr>
          <a:xfrm rot="16200000">
            <a:off x="3339386" y="119152"/>
            <a:ext cx="5315649" cy="74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03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8C453-1E2E-472F-9A6B-A4EC2FC28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7D853A-55EB-4426-BBC2-05D788F3A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6246E6F-9C5B-4F15-B172-B0F8FF71CA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4" t="48948"/>
          <a:stretch/>
        </p:blipFill>
        <p:spPr>
          <a:xfrm rot="16200000">
            <a:off x="3134657" y="-760591"/>
            <a:ext cx="5922686" cy="837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19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A395E4-1F70-4FF0-89D1-AFD546B67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995A9E-A700-4F56-93F4-EEE6395F3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F1F7CF-EDAA-4895-B00B-42C97A67A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8" b="50132"/>
          <a:stretch/>
        </p:blipFill>
        <p:spPr>
          <a:xfrm rot="16200000">
            <a:off x="3044499" y="-459311"/>
            <a:ext cx="6103001" cy="777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04330"/>
      </p:ext>
    </p:extLst>
  </p:cSld>
  <p:clrMapOvr>
    <a:masterClrMapping/>
  </p:clrMapOvr>
</p:sld>
</file>

<file path=ppt/theme/theme1.xml><?xml version="1.0" encoding="utf-8"?>
<a:theme xmlns:a="http://schemas.openxmlformats.org/drawingml/2006/main" name="Secteur">
  <a:themeElements>
    <a:clrScheme name="Secteu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eu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eu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167</TotalTime>
  <Words>117</Words>
  <Application>Microsoft Office PowerPoint</Application>
  <PresentationFormat>Grand écran</PresentationFormat>
  <Paragraphs>25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5" baseType="lpstr">
      <vt:lpstr>Century Gothic</vt:lpstr>
      <vt:lpstr>Wingdings 3</vt:lpstr>
      <vt:lpstr>Secteur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Étapes du projet</vt:lpstr>
      <vt:lpstr>Présentation PowerPoint</vt:lpstr>
      <vt:lpstr>Présentation PowerPoint</vt:lpstr>
      <vt:lpstr>Présentation PowerPoint</vt:lpstr>
      <vt:lpstr>Présentation PowerPoint</vt:lpstr>
      <vt:lpstr>Aujourd’hui</vt:lpstr>
      <vt:lpstr>Pour le prochain cours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Millie Caron</dc:creator>
  <cp:lastModifiedBy>Millie Caron</cp:lastModifiedBy>
  <cp:revision>52</cp:revision>
  <dcterms:created xsi:type="dcterms:W3CDTF">2021-03-30T13:25:56Z</dcterms:created>
  <dcterms:modified xsi:type="dcterms:W3CDTF">2021-04-01T18:28:51Z</dcterms:modified>
</cp:coreProperties>
</file>